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</p:embeddedFont>
    <p:embeddedFont>
      <p:font typeface="Libre Baskervil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01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MySQL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Libre Baskerville</vt:lpstr>
      <vt:lpstr>Libre Baskerville Light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Chetan Verma</cp:lastModifiedBy>
  <cp:revision>2</cp:revision>
  <dcterms:created xsi:type="dcterms:W3CDTF">2025-10-14T02:52:14Z</dcterms:created>
  <dcterms:modified xsi:type="dcterms:W3CDTF">2026-01-22T13:19:07Z</dcterms:modified>
</cp:coreProperties>
</file>